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457200" y="2143125"/>
            <a:ext cx="8229600" cy="3086100"/>
          </a:xfrm>
          <a:prstGeom prst="rect">
            <a:avLst/>
          </a:prstGeom>
          <a:noFill/>
          <a:ln/>
        </p:spPr>
        <p:txBody>
          <a:bodyPr wrap="square" rtlCol="0"/>
          <a:lstStyle>
            <a:lvl1pPr algn="ctr" indent="0" marL="0">
              <a:buNone/>
              <a:defRPr lang="en-US" sz="4000" b="1" dirty="0">
                <a:solidFill>
                  <a:srgbClr val="1B243B"/>
                </a:solidFill>
                <a:latin typeface="Helvetica" pitchFamily="34" charset="0"/>
                <a:ea typeface="Helvetica" pitchFamily="34" charset="-122"/>
                <a:cs typeface="Helvetica" pitchFamily="34" charset="-120"/>
              </a:defRPr>
            </a:lvl1pPr>
          </a:lstStyle>
          <a:p>
            <a:pPr algn="ctr" indent="0" marL="0">
              <a:buNone/>
            </a:pPr>
            <a:r>
              <a:rPr lang="en-US" sz="4000" b="1" dirty="0">
                <a:solidFill>
                  <a:srgbClr val="1B243B"/>
                </a:solidFill>
                <a:latin typeface="Helvetica" pitchFamily="34" charset="0"/>
                <a:ea typeface="Helvetica" pitchFamily="34" charset="-122"/>
                <a:cs typeface="Helvetica" pitchFamily="34" charset="-120"/>
              </a:rPr>
              <a:t>(custom placeholder text!)</a:t>
            </a:r>
            <a:endParaRPr lang="en-US" sz="40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ESCRIPTION_SLIDE">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914400" y="360045"/>
            <a:ext cx="7315200" cy="1714500"/>
          </a:xfrm>
          <a:prstGeom prst="rect">
            <a:avLst/>
          </a:prstGeom>
          <a:noFill/>
          <a:ln/>
        </p:spPr>
        <p:txBody>
          <a:bodyPr wrap="square" rtlCol="0"/>
          <a:lstStyle>
            <a:lvl1pPr algn="ctr" indent="0" marL="0">
              <a:lnSpc>
                <a:spcPts val="3000"/>
              </a:lnSpc>
              <a:buNone/>
              <a:defRPr lang="en-US" sz="3000" b="1" dirty="0">
                <a:solidFill>
                  <a:srgbClr val="1B243B"/>
                </a:solidFill>
                <a:latin typeface="Helvetica" pitchFamily="34" charset="0"/>
                <a:ea typeface="Helvetica" pitchFamily="34" charset="-122"/>
                <a:cs typeface="Helvetica" pitchFamily="34" charset="-120"/>
              </a:defRPr>
            </a:lvl1pPr>
          </a:lstStyle>
          <a:p>
            <a:pPr algn="ctr" indent="0" marL="0">
              <a:lnSpc>
                <a:spcPts val="3000"/>
              </a:lnSpc>
              <a:buNone/>
            </a:pPr>
            <a:endParaRPr lang="en-US" sz="3000" dirty="0"/>
          </a:p>
        </p:txBody>
      </p:sp>
      <p:sp>
        <p:nvSpPr>
          <p:cNvPr id="3" name="Text 0"/>
          <p:cNvSpPr/>
          <p:nvPr>
            <p:ph idx="101" type="body" hasCustomPrompt="1"/>
          </p:nvPr>
        </p:nvSpPr>
        <p:spPr>
          <a:xfrm>
            <a:off x="914400" y="2571750"/>
            <a:ext cx="7315200" cy="3086100"/>
          </a:xfrm>
          <a:prstGeom prst="rect">
            <a:avLst/>
          </a:prstGeom>
          <a:noFill/>
          <a:ln/>
        </p:spPr>
        <p:txBody>
          <a:bodyPr wrap="square" rtlCol="0"/>
          <a:lstStyle>
            <a:lvl1pPr algn="ctr" indent="0" marL="0">
              <a:buNone/>
              <a:defRPr lang="en-US" sz="2000" dirty="0">
                <a:solidFill>
                  <a:srgbClr val="1B243B"/>
                </a:solidFill>
                <a:latin typeface="Helvetica" pitchFamily="34" charset="0"/>
                <a:ea typeface="Helvetica" pitchFamily="34" charset="-122"/>
                <a:cs typeface="Helvetica" pitchFamily="34" charset="-120"/>
              </a:defRPr>
            </a:lvl1pPr>
          </a:lstStyle>
          <a:p>
            <a:pPr algn="ctr" indent="0" marL="0">
              <a:buNone/>
            </a:pPr>
            <a:endParaRPr lang="en-US" sz="200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TEP_FULL_LAYOUT">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lstStyle>
            <a:lvl1pPr algn="ctr" indent="0" marL="0">
              <a:buNone/>
              <a:defRPr lang="en-US" sz="3000" b="1" dirty="0">
                <a:solidFill>
                  <a:srgbClr val="1B243B"/>
                </a:solidFill>
                <a:latin typeface="Helvetica" pitchFamily="34" charset="0"/>
                <a:ea typeface="Helvetica" pitchFamily="34" charset="-122"/>
                <a:cs typeface="Helvetica" pitchFamily="34" charset="-120"/>
              </a:defRPr>
            </a:lvl1pPr>
          </a:lstStyle>
          <a:p>
            <a:pPr algn="ctr" indent="0" marL="0">
              <a:buNone/>
            </a:pPr>
            <a:endParaRPr lang="en-US" sz="3000" dirty="0"/>
          </a:p>
        </p:txBody>
      </p:sp>
      <p:sp>
        <p:nvSpPr>
          <p:cNvPr id="3" name="Text 0"/>
          <p:cNvSpPr/>
          <p:nvPr>
            <p:ph idx="101" type="body" hasCustomPrompt="1"/>
          </p:nvPr>
        </p:nvSpPr>
        <p:spPr>
          <a:xfrm>
            <a:off x="457200" y="1285875"/>
            <a:ext cx="3200400" cy="2286000"/>
          </a:xfrm>
          <a:prstGeom prst="rect">
            <a:avLst/>
          </a:prstGeom>
          <a:noFill/>
          <a:ln/>
        </p:spPr>
        <p:txBody>
          <a:bodyPr wrap="square" rtlCol="0"/>
          <a:lstStyle>
            <a:lvl1pPr algn="l" indent="0" marL="0">
              <a:buNone/>
              <a:defRPr lang="en-US" sz="1500" dirty="0">
                <a:solidFill>
                  <a:srgbClr val="1B243B"/>
                </a:solidFill>
                <a:latin typeface="Helvetica" pitchFamily="34" charset="0"/>
                <a:ea typeface="Helvetica" pitchFamily="34" charset="-122"/>
                <a:cs typeface="Helvetica" pitchFamily="34" charset="-120"/>
              </a:defRPr>
            </a:lvl1pPr>
          </a:lstStyle>
          <a:p>
            <a:pPr algn="l" indent="0" marL="0">
              <a:buNone/>
            </a:pPr>
            <a:endParaRPr lang="en-US" sz="1500" dirty="0"/>
          </a:p>
        </p:txBody>
      </p:sp>
      <p:sp>
        <p:nvSpPr>
          <p:cNvPr id="4" name="Text 0"/>
          <p:cNvSpPr/>
          <p:nvPr>
            <p:ph idx="102" hasCustomPrompt="1"/>
          </p:nvPr>
        </p:nvSpPr>
        <p:spPr>
          <a:xfrm>
            <a:off x="4114800" y="1285875"/>
            <a:ext cx="4114800" cy="3086100"/>
          </a:xfrm>
          <a:prstGeom prst="rect">
            <a:avLst/>
          </a:prstGeom>
          <a:noFill/>
          <a:ln/>
        </p:spPr>
        <p:txBody>
          <a:bodyPr wrap="square" rtlCol="0"/>
          <a:lstStyle>
            <a:lvl1pPr indent="0" marL="0">
              <a:buNone/>
              <a:defRPr lang="en-US" dirty="0"/>
            </a:lvl1pPr>
          </a:lstStyle>
          <a:p>
            <a:pPr indent="0" marL="0">
              <a:buNone/>
            </a:pP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TEP_TEXT_ONLY">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lstStyle>
            <a:lvl1pPr algn="ctr" indent="0" marL="0">
              <a:buNone/>
              <a:defRPr lang="en-US" sz="3000" b="1" dirty="0">
                <a:solidFill>
                  <a:srgbClr val="1B243B"/>
                </a:solidFill>
                <a:latin typeface="Helvetica" pitchFamily="34" charset="0"/>
                <a:ea typeface="Helvetica" pitchFamily="34" charset="-122"/>
                <a:cs typeface="Helvetica" pitchFamily="34" charset="-120"/>
              </a:defRPr>
            </a:lvl1pPr>
          </a:lstStyle>
          <a:p>
            <a:pPr algn="ctr" indent="0" marL="0">
              <a:buNone/>
            </a:pPr>
            <a:endParaRPr lang="en-US" sz="3000" dirty="0"/>
          </a:p>
        </p:txBody>
      </p:sp>
      <p:sp>
        <p:nvSpPr>
          <p:cNvPr id="3" name="Text 0"/>
          <p:cNvSpPr/>
          <p:nvPr>
            <p:ph idx="101" type="body" hasCustomPrompt="1"/>
          </p:nvPr>
        </p:nvSpPr>
        <p:spPr>
          <a:xfrm>
            <a:off x="457200" y="1543050"/>
            <a:ext cx="8229600" cy="2286000"/>
          </a:xfrm>
          <a:prstGeom prst="rect">
            <a:avLst/>
          </a:prstGeom>
          <a:noFill/>
          <a:ln/>
        </p:spPr>
        <p:txBody>
          <a:bodyPr wrap="square" rtlCol="0"/>
          <a:lstStyle>
            <a:lvl1pPr algn="l" indent="0" marL="0">
              <a:buNone/>
              <a:defRPr lang="en-US" sz="1500" dirty="0">
                <a:solidFill>
                  <a:srgbClr val="1B243B"/>
                </a:solidFill>
                <a:latin typeface="Helvetica" pitchFamily="34" charset="0"/>
                <a:ea typeface="Helvetica" pitchFamily="34" charset="-122"/>
                <a:cs typeface="Helvetica" pitchFamily="34" charset="-120"/>
              </a:defRPr>
            </a:lvl1pPr>
          </a:lstStyle>
          <a:p>
            <a:pPr algn="l" indent="0" marL="0">
              <a:buNone/>
            </a:pPr>
            <a:endParaRPr lang="en-US" sz="150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TEP_IMAGE_TITLE_ONLY">
    <p:bg>
      <p:bgPr>
        <a:solidFill>
          <a:srgbClr val="FFFFFF"/>
        </a:solidFill>
      </p:bgPr>
    </p:bg>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571500"/>
          </a:xfrm>
          <a:prstGeom prst="rect">
            <a:avLst/>
          </a:prstGeom>
          <a:noFill/>
          <a:ln/>
        </p:spPr>
        <p:txBody>
          <a:bodyPr wrap="square" rtlCol="0"/>
          <a:lstStyle>
            <a:lvl1pPr algn="ctr" indent="0" marL="0">
              <a:buNone/>
              <a:defRPr lang="en-US" sz="3000" b="1" dirty="0">
                <a:solidFill>
                  <a:srgbClr val="1B243B"/>
                </a:solidFill>
                <a:latin typeface="Helvetica" pitchFamily="34" charset="0"/>
                <a:ea typeface="Helvetica" pitchFamily="34" charset="-122"/>
                <a:cs typeface="Helvetica" pitchFamily="34" charset="-120"/>
              </a:defRPr>
            </a:lvl1pPr>
          </a:lstStyle>
          <a:p>
            <a:pPr algn="ctr" indent="0" marL="0">
              <a:buNone/>
            </a:pPr>
            <a:endParaRPr lang="en-US" sz="3000" dirty="0"/>
          </a:p>
        </p:txBody>
      </p:sp>
      <p:sp>
        <p:nvSpPr>
          <p:cNvPr id="3" name="Text 0"/>
          <p:cNvSpPr/>
          <p:nvPr>
            <p:ph idx="101" hasCustomPrompt="1"/>
          </p:nvPr>
        </p:nvSpPr>
        <p:spPr>
          <a:xfrm>
            <a:off x="1371600" y="1028700"/>
            <a:ext cx="6400800" cy="3600450"/>
          </a:xfrm>
          <a:prstGeom prst="rect">
            <a:avLst/>
          </a:prstGeom>
          <a:noFill/>
          <a:ln/>
        </p:spPr>
        <p:txBody>
          <a:bodyPr wrap="square" rtlCol="0"/>
          <a:lstStyle>
            <a:lvl1pPr indent="0" marL="0">
              <a:buNone/>
              <a:defRPr lang="en-US" dirty="0"/>
            </a:lvl1pPr>
          </a:lstStyle>
          <a:p>
            <a:pPr indent="0" marL="0">
              <a:buNone/>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TEP_IMAGE_ONLY">
    <p:bg>
      <p:bgPr>
        <a:solidFill>
          <a:srgbClr val="FFFFFF"/>
        </a:solidFill>
      </p:bgPr>
    </p:bg>
    <p:spTree>
      <p:nvGrpSpPr>
        <p:cNvPr id="1" name=""/>
        <p:cNvGrpSpPr/>
        <p:nvPr/>
      </p:nvGrpSpPr>
      <p:grpSpPr>
        <a:xfrm>
          <a:off x="0" y="0"/>
          <a:ext cx="0" cy="0"/>
          <a:chOff x="0" y="0"/>
          <a:chExt cx="0" cy="0"/>
        </a:xfrm>
      </p:grpSpPr>
      <p:sp>
        <p:nvSpPr>
          <p:cNvPr id="2" name="Text 0"/>
          <p:cNvSpPr/>
          <p:nvPr>
            <p:ph idx="100" hasCustomPrompt="1"/>
          </p:nvPr>
        </p:nvSpPr>
        <p:spPr>
          <a:xfrm>
            <a:off x="0" y="0"/>
            <a:ext cx="9144000" cy="5143500"/>
          </a:xfrm>
          <a:prstGeom prst="rect">
            <a:avLst/>
          </a:prstGeom>
          <a:noFill/>
          <a:ln/>
        </p:spPr>
        <p:txBody>
          <a:bodyPr wrap="square" rtlCol="0"/>
          <a:lstStyle>
            <a:lvl1pPr indent="0" marL="0">
              <a:buNone/>
              <a:defRPr lang="en-US" dirty="0"/>
            </a:lvl1pPr>
          </a:lstStyle>
          <a:p>
            <a:pPr indent="0" marL="0">
              <a:buNone/>
            </a:pP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TEP_PAGE_MS">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4.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4.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4.xml"/><Relationship Id="rId3"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6.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4.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4.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4.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4.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4.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4.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idx="100" type="title" hasCustomPrompt="1"/>
          </p:nvPr>
        </p:nvSpPr>
        <p:spPr>
          <a:xfrm>
            <a:off x="457200" y="2143125"/>
            <a:ext cx="8229600" cy="3086100"/>
          </a:xfrm>
          <a:prstGeom prst="rect">
            <a:avLst/>
          </a:prstGeom>
          <a:noFill/>
          <a:ln/>
        </p:spPr>
        <p:txBody>
          <a:bodyPr wrap="square" rtlCol="0" anchor="t">
            <a:spAutoFit/>
          </a:bodyPr>
          <a:lstStyle/>
          <a:p>
            <a:pPr algn="ctr" indent="0" marL="0">
              <a:buNone/>
            </a:pPr>
            <a:r>
              <a:rPr lang="en-US" sz="4000" b="1" dirty="0">
                <a:solidFill>
                  <a:srgbClr val="1B243B"/>
                </a:solidFill>
                <a:latin typeface="Helvetica" pitchFamily="34" charset="0"/>
                <a:ea typeface="Helvetica" pitchFamily="34" charset="-122"/>
                <a:cs typeface="Helvetica" pitchFamily="34" charset="-120"/>
              </a:rPr>
              <a:t>Gmail automatic reply (out of office)</a:t>
            </a:r>
            <a:endParaRPr lang="en-U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8. Optionally limit who receives the reply</a:t>
            </a:r>
            <a:endParaRPr lang="en-US" sz="3000" dirty="0"/>
          </a:p>
        </p:txBody>
      </p:sp>
      <p:pic>
        <p:nvPicPr>
          <p:cNvPr id="3" name="Image 0" descr="preencoded.png">    </p:cNvPr>
          <p:cNvPicPr>
            <a:picLocks noChangeAspect="1"/>
          </p:cNvPicPr>
          <p:nvPr>
            <p:ph idx="102" hasCustomPrompt="1"/>
          </p:nvPr>
        </p:nvPicPr>
        <p:blipFill>
          <a:blip r:embed="rId1"/>
          <a:srcRect l="0" r="0" t="-18787" b="-18787"/>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Two checkboxes let you restrict the responder to people in your contacts, or to people inside your company. Use these to keep your auto-reply from going to mailing lists and newsletters.</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9. Save your changes</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Scroll to the bottom of the settings page and click Save Changes. Your Vacation responder is now active and will start on your chosen first day.</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10. You're all set </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While the responder is active, Gmail shows a yellow banner at the top of your inbox with an End now button. Click it anytime to turn the auto-reply off before your end date.</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idx="100" type="title" hasCustomPrompt="1"/>
          </p:nvPr>
        </p:nvSpPr>
        <p:spPr>
          <a:xfrm>
            <a:off x="914400" y="360045"/>
            <a:ext cx="7315200" cy="1714500"/>
          </a:xfrm>
          <a:prstGeom prst="rect">
            <a:avLst/>
          </a:prstGeom>
          <a:noFill/>
          <a:ln/>
        </p:spPr>
        <p:txBody>
          <a:bodyPr wrap="square" rtlCol="0" anchor="t">
            <a:spAutoFit/>
          </a:bodyPr>
          <a:lstStyle/>
          <a:p>
            <a:pPr algn="ctr" indent="0" marL="0">
              <a:lnSpc>
                <a:spcPts val="3000"/>
              </a:lnSpc>
              <a:buNone/>
            </a:pPr>
            <a:r>
              <a:rPr lang="en-US" sz="3000" b="1" dirty="0">
                <a:solidFill>
                  <a:srgbClr val="1B243B"/>
                </a:solidFill>
                <a:latin typeface="Helvetica" pitchFamily="34" charset="0"/>
                <a:ea typeface="Helvetica" pitchFamily="34" charset="-122"/>
                <a:cs typeface="Helvetica" pitchFamily="34" charset="-120"/>
              </a:rPr>
              <a:t>Gmail automatic reply (out of office)</a:t>
            </a:r>
            <a:endParaRPr lang="en-US" sz="3000" dirty="0"/>
          </a:p>
        </p:txBody>
      </p:sp>
      <p:sp>
        <p:nvSpPr>
          <p:cNvPr id="3" name="Text 0"/>
          <p:cNvSpPr/>
          <p:nvPr>
            <p:ph idx="101" type="body" hasCustomPrompt="1"/>
          </p:nvPr>
        </p:nvSpPr>
        <p:spPr>
          <a:xfrm>
            <a:off x="914400" y="2571750"/>
            <a:ext cx="7315200" cy="3086100"/>
          </a:xfrm>
          <a:prstGeom prst="rect">
            <a:avLst/>
          </a:prstGeom>
          <a:noFill/>
          <a:ln/>
        </p:spPr>
        <p:txBody>
          <a:bodyPr wrap="square" rtlCol="0" anchor="t"/>
          <a:lstStyle/>
          <a:p>
            <a:pPr algn="ctr" indent="0" marL="0">
              <a:buNone/>
            </a:pPr>
            <a:r>
              <a:rPr lang="en-US" sz="2000" dirty="0">
                <a:solidFill>
                  <a:srgbClr val="1B243B"/>
                </a:solidFill>
                <a:latin typeface="Helvetica" pitchFamily="34" charset="0"/>
                <a:ea typeface="Helvetica" pitchFamily="34" charset="-122"/>
                <a:cs typeface="Helvetica" pitchFamily="34" charset="-120"/>
              </a:rPr>
              <a:t>How to set the Out of Office status in Gmail</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5715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1. Click here</a:t>
            </a:r>
            <a:endParaRPr lang="en-US" sz="3000" dirty="0"/>
          </a:p>
        </p:txBody>
      </p:sp>
      <p:pic>
        <p:nvPicPr>
          <p:cNvPr id="3" name="Image 0" descr="preencoded.png">    </p:cNvPr>
          <p:cNvPicPr>
            <a:picLocks noChangeAspect="1"/>
          </p:cNvPicPr>
          <p:nvPr>
            <p:ph idx="101" hasCustomPrompt="1"/>
          </p:nvPr>
        </p:nvPicPr>
        <p:blipFill>
          <a:blip r:embed="rId1"/>
          <a:srcRect l="0" r="0" t="-1491" b="-1491"/>
          <a:stretch/>
        </p:blipFill>
        <p:spPr>
          <a:xfrm>
            <a:off x="1371600" y="1028700"/>
            <a:ext cx="6400800" cy="360045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2. Open the Settings menu</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Click the gear icon (⚙) in the top-right corner of Gmail to open the quick settings panel.</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3. Open the full settings page</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At the top of the quick settings panel, click See all settings. This opens Gmail's complete settings page, where the vacation responder lives.</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4. Turn the Vacation responder on</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Select Vacation responder on (Out of Office AutoReply on). The fields below will activate so you can fill in the details. The First day will fill in automatically. Gmail will start sending auto-replies at midnight on this date.</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5. Set your last day (optional, but recommended)</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Tick the Last day checkbox and choose your return date. Gmail will turn the responder off automatically — no risk of leaving it on after you're back. You may as well leave the field empty, just don't forget to set the Vacation responder to off upon your return.</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6. Write a clear subject line</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Keep it short and direct — something like "Out of office — back [date]". Senders see this in their inbox immediately and know exactly what's going on. </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idx="100" type="title" hasCustomPrompt="1"/>
          </p:nvPr>
        </p:nvSpPr>
        <p:spPr>
          <a:xfrm>
            <a:off x="457200" y="360045"/>
            <a:ext cx="8229600" cy="1143000"/>
          </a:xfrm>
          <a:prstGeom prst="rect">
            <a:avLst/>
          </a:prstGeom>
          <a:noFill/>
          <a:ln/>
        </p:spPr>
        <p:txBody>
          <a:bodyPr wrap="square" rtlCol="0" anchor="t">
            <a:spAutoFit/>
          </a:bodyPr>
          <a:lstStyle/>
          <a:p>
            <a:pPr algn="ctr" indent="0" marL="0">
              <a:buNone/>
            </a:pPr>
            <a:r>
              <a:rPr lang="en-US" sz="3000" b="1" dirty="0">
                <a:solidFill>
                  <a:srgbClr val="1B243B"/>
                </a:solidFill>
                <a:latin typeface="Helvetica" pitchFamily="34" charset="0"/>
                <a:ea typeface="Helvetica" pitchFamily="34" charset="-122"/>
                <a:cs typeface="Helvetica" pitchFamily="34" charset="-120"/>
              </a:rPr>
              <a:t>7. Write your auto-reply message</a:t>
            </a:r>
            <a:endParaRPr lang="en-US" sz="3000" dirty="0"/>
          </a:p>
        </p:txBody>
      </p:sp>
      <p:pic>
        <p:nvPicPr>
          <p:cNvPr id="3" name="Image 0" descr="preencoded.png">    </p:cNvPr>
          <p:cNvPicPr>
            <a:picLocks noChangeAspect="1"/>
          </p:cNvPicPr>
          <p:nvPr>
            <p:ph idx="102" hasCustomPrompt="1"/>
          </p:nvPr>
        </p:nvPicPr>
        <p:blipFill>
          <a:blip r:embed="rId1"/>
          <a:srcRect l="0" r="0" t="-18584" b="-18584"/>
          <a:stretch/>
        </p:blipFill>
        <p:spPr>
          <a:xfrm>
            <a:off x="4114800" y="1285875"/>
            <a:ext cx="4114800" cy="3086100"/>
          </a:xfrm>
          <a:prstGeom prst="rect">
            <a:avLst/>
          </a:prstGeom>
        </p:spPr>
      </p:pic>
      <p:sp>
        <p:nvSpPr>
          <p:cNvPr id="4" name="Text 0"/>
          <p:cNvSpPr/>
          <p:nvPr>
            <p:ph idx="101" type="body" hasCustomPrompt="1"/>
          </p:nvPr>
        </p:nvSpPr>
        <p:spPr>
          <a:xfrm>
            <a:off x="457200" y="1285875"/>
            <a:ext cx="3200400" cy="2286000"/>
          </a:xfrm>
          <a:prstGeom prst="rect">
            <a:avLst/>
          </a:prstGeom>
          <a:noFill/>
          <a:ln/>
        </p:spPr>
        <p:txBody>
          <a:bodyPr wrap="square" rtlCol="0" anchor="t">
            <a:spAutoFit/>
          </a:bodyPr>
          <a:lstStyle/>
          <a:p>
            <a:pPr algn="l" indent="0" marL="0">
              <a:buNone/>
            </a:pPr>
            <a:r>
              <a:rPr lang="en-US" sz="1500" dirty="0">
                <a:solidFill>
                  <a:srgbClr val="1B243B"/>
                </a:solidFill>
                <a:latin typeface="Helvetica" pitchFamily="34" charset="0"/>
                <a:ea typeface="Helvetica" pitchFamily="34" charset="-122"/>
                <a:cs typeface="Helvetica" pitchFamily="34" charset="-120"/>
              </a:rPr>
              <a:t>Let people know when you'll be back and who to contact in the meantime. Two or three sentences is plenty. You can use the toolbar to add formatting, links, or your signature.</a:t>
            </a:r>
            <a:pPr algn="l" indent="0" marL="0">
              <a:buNone/>
            </a:pPr>
            <a:r>
              <a:rPr lang="en-US" sz="1500" dirty="0">
                <a:solidFill>
                  <a:srgbClr val="1B243B"/>
                </a:solidFill>
                <a:latin typeface="Helvetica" pitchFamily="34" charset="0"/>
                <a:ea typeface="Helvetica" pitchFamily="34" charset="-122"/>
                <a:cs typeface="Helvetica" pitchFamily="34" charset="-120"/>
              </a:rPr>
              <a:t>
</a:t>
            </a:r>
            <a:pPr algn="l" indent="0" marL="0">
              <a:buNone/>
            </a:pPr>
            <a:r>
              <a:rPr lang="en-US" sz="1500" dirty="0">
                <a:solidFill>
                  <a:srgbClr val="1B243B"/>
                </a:solidFill>
                <a:latin typeface="Helvetica" pitchFamily="34" charset="0"/>
                <a:ea typeface="Helvetica" pitchFamily="34" charset="-122"/>
                <a:cs typeface="Helvetica" pitchFamily="34" charset="-120"/>
              </a:rPr>
              <a:t> </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2026-07-28T12:19:48Z</dcterms:created>
  <dcterms:modified xsi:type="dcterms:W3CDTF">2026-07-28T12:19:48Z</dcterms:modified>
</cp:coreProperties>
</file>